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8E6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59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A74E51-AE22-4DB5-A8E5-94BE67F23CD4}" type="datetimeFigureOut">
              <a:rPr lang="ru-RU" smtClean="0"/>
              <a:t>29.10.2022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04CC9-E28C-4CAD-96C9-135F262F777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490466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A74E51-AE22-4DB5-A8E5-94BE67F23CD4}" type="datetimeFigureOut">
              <a:rPr lang="ru-RU" smtClean="0"/>
              <a:t>29.10.2022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04CC9-E28C-4CAD-96C9-135F262F777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296872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A74E51-AE22-4DB5-A8E5-94BE67F23CD4}" type="datetimeFigureOut">
              <a:rPr lang="ru-RU" smtClean="0"/>
              <a:t>29.10.2022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04CC9-E28C-4CAD-96C9-135F262F777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051521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A74E51-AE22-4DB5-A8E5-94BE67F23CD4}" type="datetimeFigureOut">
              <a:rPr lang="ru-RU" smtClean="0"/>
              <a:t>29.10.2022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04CC9-E28C-4CAD-96C9-135F262F777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793819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A74E51-AE22-4DB5-A8E5-94BE67F23CD4}" type="datetimeFigureOut">
              <a:rPr lang="ru-RU" smtClean="0"/>
              <a:t>29.10.2022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04CC9-E28C-4CAD-96C9-135F262F777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615383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A74E51-AE22-4DB5-A8E5-94BE67F23CD4}" type="datetimeFigureOut">
              <a:rPr lang="ru-RU" smtClean="0"/>
              <a:t>29.10.2022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04CC9-E28C-4CAD-96C9-135F262F777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582877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A74E51-AE22-4DB5-A8E5-94BE67F23CD4}" type="datetimeFigureOut">
              <a:rPr lang="ru-RU" smtClean="0"/>
              <a:t>29.10.2022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04CC9-E28C-4CAD-96C9-135F262F777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7188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A74E51-AE22-4DB5-A8E5-94BE67F23CD4}" type="datetimeFigureOut">
              <a:rPr lang="ru-RU" smtClean="0"/>
              <a:t>29.10.2022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04CC9-E28C-4CAD-96C9-135F262F777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027305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A74E51-AE22-4DB5-A8E5-94BE67F23CD4}" type="datetimeFigureOut">
              <a:rPr lang="ru-RU" smtClean="0"/>
              <a:t>29.10.2022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04CC9-E28C-4CAD-96C9-135F262F777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880306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A74E51-AE22-4DB5-A8E5-94BE67F23CD4}" type="datetimeFigureOut">
              <a:rPr lang="ru-RU" smtClean="0"/>
              <a:t>29.10.2022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04CC9-E28C-4CAD-96C9-135F262F777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770959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A74E51-AE22-4DB5-A8E5-94BE67F23CD4}" type="datetimeFigureOut">
              <a:rPr lang="ru-RU" smtClean="0"/>
              <a:t>29.10.2022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04CC9-E28C-4CAD-96C9-135F262F777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225448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A74E51-AE22-4DB5-A8E5-94BE67F23CD4}" type="datetimeFigureOut">
              <a:rPr lang="ru-RU" smtClean="0"/>
              <a:t>29.10.2022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804CC9-E28C-4CAD-96C9-135F262F777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721783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128"/>
            <a:ext cx="12192000" cy="6817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640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502"/>
            <a:ext cx="12192000" cy="6812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0628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89626">
              <a:schemeClr val="accent2">
                <a:lumMod val="60000"/>
                <a:lumOff val="40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/>
          <a:srcRect b="77097"/>
          <a:stretch/>
        </p:blipFill>
        <p:spPr>
          <a:xfrm>
            <a:off x="0" y="42418"/>
            <a:ext cx="12192000" cy="1551251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2"/>
          <a:srcRect b="41353"/>
          <a:stretch/>
        </p:blipFill>
        <p:spPr>
          <a:xfrm>
            <a:off x="0" y="0"/>
            <a:ext cx="12192000" cy="3972233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2"/>
          <a:srcRect l="22357" t="60447" r="51428" b="12681"/>
          <a:stretch/>
        </p:blipFill>
        <p:spPr>
          <a:xfrm>
            <a:off x="4580709" y="4251469"/>
            <a:ext cx="3196046" cy="1820092"/>
          </a:xfrm>
          <a:prstGeom prst="rect">
            <a:avLst/>
          </a:prstGeom>
        </p:spPr>
      </p:pic>
      <p:sp>
        <p:nvSpPr>
          <p:cNvPr id="7" name="Прямоугольник 6"/>
          <p:cNvSpPr/>
          <p:nvPr/>
        </p:nvSpPr>
        <p:spPr>
          <a:xfrm>
            <a:off x="4417349" y="4238185"/>
            <a:ext cx="712000" cy="923330"/>
          </a:xfrm>
          <a:prstGeom prst="rect">
            <a:avLst/>
          </a:prstGeom>
          <a:solidFill>
            <a:srgbClr val="F98E62"/>
          </a:solid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endParaRPr lang="ru-RU" sz="5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742460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9"/>
            <a:ext cx="12192000" cy="6856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9069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76"/>
            <a:ext cx="12192000" cy="6852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8024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15"/>
            <a:ext cx="12192000" cy="6846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3026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4168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128"/>
            <a:ext cx="12192000" cy="6817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176056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</TotalTime>
  <Words>1</Words>
  <Application>Microsoft Office PowerPoint</Application>
  <PresentationFormat>Широкоэкранный</PresentationFormat>
  <Paragraphs>1</Paragraphs>
  <Slides>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Александр</dc:creator>
  <cp:lastModifiedBy>Александр</cp:lastModifiedBy>
  <cp:revision>6</cp:revision>
  <dcterms:created xsi:type="dcterms:W3CDTF">2022-10-29T19:22:53Z</dcterms:created>
  <dcterms:modified xsi:type="dcterms:W3CDTF">2022-10-29T20:29:16Z</dcterms:modified>
</cp:coreProperties>
</file>